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br>
              <a:rPr lang="tr-TR" dirty="0" smtClean="0"/>
            </a:br>
            <a:r>
              <a:rPr lang="tr-TR" dirty="0" smtClean="0"/>
              <a:t>8</a:t>
            </a:r>
            <a:r>
              <a:rPr lang="tr-TR" sz="2200" dirty="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 smtClean="0"/>
              <a:t>Matematik </a:t>
            </a:r>
            <a:r>
              <a:rPr lang="tr-TR" b="1" dirty="0"/>
              <a:t>Oyunları 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smtClean="0"/>
              <a:t>öğrenci sunumları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16</Words>
  <Application>Microsoft Office PowerPoint</Application>
  <PresentationFormat>Ekran Gösterisi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Ofis Teması</vt:lpstr>
      <vt:lpstr>OYUNLA MATEMATİK ÖĞRETİMİ 8.hafta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286</cp:revision>
  <dcterms:created xsi:type="dcterms:W3CDTF">2020-06-10T07:36:53Z</dcterms:created>
  <dcterms:modified xsi:type="dcterms:W3CDTF">2020-10-06T08:17:21Z</dcterms:modified>
</cp:coreProperties>
</file>